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172" y="2283914"/>
            <a:ext cx="14527755" cy="639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25"/>
              </a:spcBef>
            </a:pPr>
            <a:r>
              <a:rPr dirty="0" sz="4000"/>
              <a:t>T</a:t>
            </a:r>
            <a:r>
              <a:rPr dirty="0"/>
              <a:t>ITLE</a:t>
            </a:r>
            <a:r>
              <a:rPr dirty="0" spc="220"/>
              <a:t> </a:t>
            </a:r>
            <a:r>
              <a:rPr dirty="0"/>
              <a:t>OF</a:t>
            </a:r>
            <a:r>
              <a:rPr dirty="0" spc="215"/>
              <a:t> </a:t>
            </a:r>
            <a:r>
              <a:rPr dirty="0" sz="4000"/>
              <a:t>P</a:t>
            </a:r>
            <a:r>
              <a:rPr dirty="0"/>
              <a:t>OSTER</a:t>
            </a:r>
            <a:r>
              <a:rPr dirty="0" spc="5"/>
              <a:t> </a:t>
            </a:r>
            <a:r>
              <a:rPr dirty="0" sz="4000"/>
              <a:t>A</a:t>
            </a:r>
            <a:r>
              <a:rPr dirty="0"/>
              <a:t>RIAL</a:t>
            </a:r>
            <a:r>
              <a:rPr dirty="0" spc="105"/>
              <a:t> </a:t>
            </a:r>
            <a:r>
              <a:rPr dirty="0" sz="4000"/>
              <a:t>88</a:t>
            </a:r>
            <a:r>
              <a:rPr dirty="0" sz="4000" spc="15"/>
              <a:t> </a:t>
            </a:r>
            <a:r>
              <a:rPr dirty="0"/>
              <a:t>PT</a:t>
            </a:r>
            <a:r>
              <a:rPr dirty="0" spc="160"/>
              <a:t> </a:t>
            </a:r>
            <a:r>
              <a:rPr dirty="0" sz="4000"/>
              <a:t>C</a:t>
            </a:r>
            <a:r>
              <a:rPr dirty="0"/>
              <a:t>ENTERED</a:t>
            </a:r>
            <a:r>
              <a:rPr dirty="0" spc="220"/>
              <a:t> </a:t>
            </a:r>
            <a:r>
              <a:rPr dirty="0"/>
              <a:t>ON</a:t>
            </a:r>
            <a:r>
              <a:rPr dirty="0" spc="220"/>
              <a:t> </a:t>
            </a:r>
            <a:r>
              <a:rPr dirty="0" sz="4000"/>
              <a:t>P</a:t>
            </a:r>
            <a:r>
              <a:rPr dirty="0"/>
              <a:t>OSTER</a:t>
            </a:r>
            <a:r>
              <a:rPr dirty="0" spc="220"/>
              <a:t> </a:t>
            </a:r>
            <a:r>
              <a:rPr dirty="0" sz="4000"/>
              <a:t>S</a:t>
            </a:r>
            <a:r>
              <a:rPr dirty="0"/>
              <a:t>MALL</a:t>
            </a:r>
            <a:r>
              <a:rPr dirty="0" spc="105"/>
              <a:t> </a:t>
            </a:r>
            <a:r>
              <a:rPr dirty="0" sz="4000" spc="-20"/>
              <a:t>C</a:t>
            </a:r>
            <a:r>
              <a:rPr dirty="0" spc="-20"/>
              <a:t>APS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238601" y="14661895"/>
            <a:ext cx="534416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>
                <a:latin typeface="Arial"/>
                <a:cs typeface="Arial"/>
              </a:rPr>
              <a:t>2019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Society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of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Plastics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Engineers</a:t>
            </a:r>
            <a:r>
              <a:rPr dirty="0" sz="1450" spc="-7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Annual</a:t>
            </a:r>
            <a:r>
              <a:rPr dirty="0" sz="1450" spc="-10">
                <a:latin typeface="Arial"/>
                <a:cs typeface="Arial"/>
              </a:rPr>
              <a:t> Technical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-10">
                <a:latin typeface="Arial"/>
                <a:cs typeface="Arial"/>
              </a:rPr>
              <a:t>Conference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09417" y="3769518"/>
            <a:ext cx="6701790" cy="10838180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wrap="square" lIns="0" tIns="97155" rIns="0" bIns="0" rtlCol="0" vert="horz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dirty="0" sz="1450" spc="-20">
                <a:latin typeface="Arial"/>
                <a:cs typeface="Arial"/>
              </a:rPr>
              <a:t>Text</a:t>
            </a:r>
            <a:r>
              <a:rPr dirty="0" sz="1450">
                <a:latin typeface="Arial"/>
                <a:cs typeface="Arial"/>
              </a:rPr>
              <a:t> Box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1</a:t>
            </a:r>
            <a:r>
              <a:rPr dirty="0" sz="1450" spc="4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16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inches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wide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½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inch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from left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 spc="-20">
                <a:latin typeface="Arial"/>
                <a:cs typeface="Arial"/>
              </a:rPr>
              <a:t>edge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dirty="0" sz="1450" b="1">
                <a:latin typeface="Arial"/>
                <a:cs typeface="Arial"/>
              </a:rPr>
              <a:t>HEADERS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IN</a:t>
            </a:r>
            <a:r>
              <a:rPr dirty="0" sz="1450" spc="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BOLD</a:t>
            </a:r>
            <a:r>
              <a:rPr dirty="0" sz="1450" spc="-4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ARIAL 32</a:t>
            </a:r>
            <a:r>
              <a:rPr dirty="0" sz="1450" spc="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PT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FONT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SMALL </a:t>
            </a:r>
            <a:r>
              <a:rPr dirty="0" sz="1450" spc="-20" b="1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994410" marR="225425" indent="-462915">
              <a:lnSpc>
                <a:spcPct val="121300"/>
              </a:lnSpc>
            </a:pPr>
            <a:r>
              <a:rPr dirty="0" sz="1450" b="1">
                <a:latin typeface="Arial"/>
                <a:cs typeface="Arial"/>
              </a:rPr>
              <a:t>possible header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sections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(but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author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will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select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based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on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research) </a:t>
            </a:r>
            <a:r>
              <a:rPr dirty="0" sz="1450" b="1">
                <a:latin typeface="Arial"/>
                <a:cs typeface="Arial"/>
              </a:rPr>
              <a:t>INTRODUCTION</a:t>
            </a:r>
            <a:r>
              <a:rPr dirty="0" sz="1450" spc="4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(OR</a:t>
            </a:r>
            <a:r>
              <a:rPr dirty="0" sz="1450" spc="4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BACKGROUND)</a:t>
            </a:r>
            <a:endParaRPr sz="1450">
              <a:latin typeface="Arial"/>
              <a:cs typeface="Arial"/>
            </a:endParaRPr>
          </a:p>
          <a:p>
            <a:pPr marL="994410" marR="1276985">
              <a:lnSpc>
                <a:spcPct val="121300"/>
              </a:lnSpc>
            </a:pPr>
            <a:r>
              <a:rPr dirty="0" sz="1450" spc="-10" b="1">
                <a:latin typeface="Arial"/>
                <a:cs typeface="Arial"/>
              </a:rPr>
              <a:t>STATEMENT </a:t>
            </a:r>
            <a:r>
              <a:rPr dirty="0" sz="1450" b="1">
                <a:latin typeface="Arial"/>
                <a:cs typeface="Arial"/>
              </a:rPr>
              <a:t>OF</a:t>
            </a:r>
            <a:r>
              <a:rPr dirty="0" sz="1450" spc="-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THEORY</a:t>
            </a:r>
            <a:r>
              <a:rPr dirty="0" sz="1450" spc="-9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AND</a:t>
            </a:r>
            <a:r>
              <a:rPr dirty="0" sz="1450" spc="-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DEFINITIONS </a:t>
            </a:r>
            <a:r>
              <a:rPr dirty="0" sz="1450" b="1">
                <a:latin typeface="Arial"/>
                <a:cs typeface="Arial"/>
              </a:rPr>
              <a:t>DESCRIPTION</a:t>
            </a:r>
            <a:r>
              <a:rPr dirty="0" sz="1450" spc="4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OF</a:t>
            </a:r>
            <a:r>
              <a:rPr dirty="0" sz="1450" spc="5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EQUIPMENT</a:t>
            </a:r>
            <a:r>
              <a:rPr dirty="0" sz="1450" spc="-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AND</a:t>
            </a:r>
            <a:r>
              <a:rPr dirty="0" sz="1450" spc="50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PROCESSES </a:t>
            </a:r>
            <a:r>
              <a:rPr dirty="0" sz="1450" b="1">
                <a:latin typeface="Arial"/>
                <a:cs typeface="Arial"/>
              </a:rPr>
              <a:t>APPLICATION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OF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EQUIPMENT</a:t>
            </a:r>
            <a:r>
              <a:rPr dirty="0" sz="1450" spc="-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AND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PROCESSES PRESENTATION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OF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spc="-50" b="1">
                <a:latin typeface="Arial"/>
                <a:cs typeface="Arial"/>
              </a:rPr>
              <a:t>DATA</a:t>
            </a:r>
            <a:r>
              <a:rPr dirty="0" sz="1450" spc="-10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AND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RESULTS INTERPRETATION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OF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spc="-20" b="1">
                <a:latin typeface="Arial"/>
                <a:cs typeface="Arial"/>
              </a:rPr>
              <a:t>DATA</a:t>
            </a:r>
            <a:endParaRPr sz="1450">
              <a:latin typeface="Arial"/>
              <a:cs typeface="Arial"/>
            </a:endParaRPr>
          </a:p>
          <a:p>
            <a:pPr marL="994410" marR="3669029">
              <a:lnSpc>
                <a:spcPct val="121300"/>
              </a:lnSpc>
            </a:pPr>
            <a:r>
              <a:rPr dirty="0" sz="1450" spc="-10" b="1">
                <a:latin typeface="Arial"/>
                <a:cs typeface="Arial"/>
              </a:rPr>
              <a:t>CONCLUSIONS REFERENCES ACKNOWLEDGMENTS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Arial"/>
              <a:cs typeface="Arial"/>
            </a:endParaRPr>
          </a:p>
          <a:p>
            <a:pPr marL="200660" marR="3074670">
              <a:lnSpc>
                <a:spcPct val="246200"/>
              </a:lnSpc>
            </a:pPr>
            <a:r>
              <a:rPr dirty="0" sz="1250">
                <a:latin typeface="Arial"/>
                <a:cs typeface="Arial"/>
              </a:rPr>
              <a:t>Body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in</a:t>
            </a:r>
            <a:r>
              <a:rPr dirty="0" sz="1250" spc="-2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Arial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28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point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font,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upper</a:t>
            </a:r>
            <a:r>
              <a:rPr dirty="0" sz="1250" spc="6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and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 spc="-10">
                <a:latin typeface="Arial"/>
                <a:cs typeface="Arial"/>
              </a:rPr>
              <a:t>lower </a:t>
            </a:r>
            <a:r>
              <a:rPr dirty="0" sz="1250">
                <a:latin typeface="Arial"/>
                <a:cs typeface="Arial"/>
              </a:rPr>
              <a:t>All</a:t>
            </a:r>
            <a:r>
              <a:rPr dirty="0" sz="1250" spc="4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fully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 spc="-1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531495" marR="329565" indent="-330835">
              <a:lnSpc>
                <a:spcPct val="101000"/>
              </a:lnSpc>
              <a:spcBef>
                <a:spcPts val="850"/>
              </a:spcBef>
            </a:pPr>
            <a:r>
              <a:rPr dirty="0" sz="1450">
                <a:latin typeface="Arial"/>
                <a:cs typeface="Arial"/>
              </a:rPr>
              <a:t>Figures,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tables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and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other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graphics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should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be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inserted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within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the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confines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 spc="-25">
                <a:latin typeface="Arial"/>
                <a:cs typeface="Arial"/>
              </a:rPr>
              <a:t>of </a:t>
            </a:r>
            <a:r>
              <a:rPr dirty="0" sz="1450">
                <a:latin typeface="Arial"/>
                <a:cs typeface="Arial"/>
              </a:rPr>
              <a:t>the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text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box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areas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 spc="-2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20202" y="5130733"/>
            <a:ext cx="5864225" cy="3990340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wrap="square" lIns="0" tIns="17145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35"/>
              </a:spcBef>
            </a:pPr>
            <a:r>
              <a:rPr dirty="0" sz="1450" b="1">
                <a:latin typeface="Arial"/>
                <a:cs typeface="Arial"/>
              </a:rPr>
              <a:t>Abstract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box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centered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on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dirty="0" sz="1450" spc="-10" b="1">
                <a:latin typeface="Arial"/>
                <a:cs typeface="Arial"/>
              </a:rPr>
              <a:t>ABSTRACT: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IN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BOLD</a:t>
            </a:r>
            <a:r>
              <a:rPr dirty="0" sz="1450" spc="-4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ARIAL</a:t>
            </a:r>
            <a:r>
              <a:rPr dirty="0" sz="1450" spc="-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32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PT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FONT</a:t>
            </a:r>
            <a:r>
              <a:rPr dirty="0" sz="1450" spc="1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SMALL</a:t>
            </a:r>
            <a:r>
              <a:rPr dirty="0" sz="1450" spc="-15" b="1">
                <a:latin typeface="Arial"/>
                <a:cs typeface="Arial"/>
              </a:rPr>
              <a:t> </a:t>
            </a:r>
            <a:r>
              <a:rPr dirty="0" sz="1450" spc="-20" b="1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dirty="0" sz="1250">
                <a:latin typeface="Arial"/>
                <a:cs typeface="Arial"/>
              </a:rPr>
              <a:t>400</a:t>
            </a:r>
            <a:r>
              <a:rPr dirty="0" sz="1250" spc="6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words</a:t>
            </a:r>
            <a:r>
              <a:rPr dirty="0" sz="1250" spc="65">
                <a:latin typeface="Arial"/>
                <a:cs typeface="Arial"/>
              </a:rPr>
              <a:t> </a:t>
            </a:r>
            <a:r>
              <a:rPr dirty="0" sz="1250" spc="-25">
                <a:latin typeface="Arial"/>
                <a:cs typeface="Arial"/>
              </a:rPr>
              <a:t>max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dirty="0" sz="1250">
                <a:latin typeface="Arial"/>
                <a:cs typeface="Arial"/>
              </a:rPr>
              <a:t>Body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4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in</a:t>
            </a:r>
            <a:r>
              <a:rPr dirty="0" sz="1250" spc="-2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Arial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28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point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 spc="-20">
                <a:latin typeface="Arial"/>
                <a:cs typeface="Arial"/>
              </a:rPr>
              <a:t>font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dirty="0" sz="1450">
                <a:latin typeface="Arial"/>
                <a:cs typeface="Arial"/>
              </a:rPr>
              <a:t>All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text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fully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 spc="-10">
                <a:latin typeface="Arial"/>
                <a:cs typeface="Arial"/>
              </a:rPr>
              <a:t>justified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20202" y="3106362"/>
            <a:ext cx="5864225" cy="1847214"/>
          </a:xfrm>
          <a:prstGeom prst="rect">
            <a:avLst/>
          </a:prstGeom>
          <a:solidFill>
            <a:srgbClr val="4F81BC">
              <a:alpha val="5096"/>
            </a:srgbClr>
          </a:solidFill>
          <a:ln w="4362">
            <a:solidFill>
              <a:srgbClr val="4F81BC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algn="ctr" marL="986790" marR="979169" indent="-1270">
              <a:lnSpc>
                <a:spcPct val="101400"/>
              </a:lnSpc>
              <a:spcBef>
                <a:spcPts val="5"/>
              </a:spcBef>
            </a:pPr>
            <a:r>
              <a:rPr dirty="0" sz="2000" b="1">
                <a:latin typeface="Arial"/>
                <a:cs typeface="Arial"/>
              </a:rPr>
              <a:t>Author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box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centered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on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poster </a:t>
            </a:r>
            <a:r>
              <a:rPr dirty="0" sz="2000" b="1">
                <a:latin typeface="Arial"/>
                <a:cs typeface="Arial"/>
              </a:rPr>
              <a:t>Author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Arial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44</a:t>
            </a:r>
            <a:r>
              <a:rPr dirty="0" sz="2000" spc="-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pt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bold</a:t>
            </a:r>
            <a:r>
              <a:rPr dirty="0" sz="2000" spc="-10" b="1">
                <a:latin typeface="Arial"/>
                <a:cs typeface="Arial"/>
              </a:rPr>
              <a:t> centered </a:t>
            </a:r>
            <a:r>
              <a:rPr dirty="0" sz="1800" i="1">
                <a:latin typeface="Arial"/>
                <a:cs typeface="Arial"/>
              </a:rPr>
              <a:t>Affiliations</a:t>
            </a:r>
            <a:r>
              <a:rPr dirty="0" sz="1800" spc="-3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Arial</a:t>
            </a:r>
            <a:r>
              <a:rPr dirty="0" sz="1800" spc="4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40</a:t>
            </a:r>
            <a:r>
              <a:rPr dirty="0" sz="1800" spc="4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pt</a:t>
            </a:r>
            <a:r>
              <a:rPr dirty="0" sz="1800" spc="4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italics</a:t>
            </a:r>
            <a:r>
              <a:rPr dirty="0" sz="1800" spc="35" i="1">
                <a:latin typeface="Arial"/>
                <a:cs typeface="Arial"/>
              </a:rPr>
              <a:t> </a:t>
            </a:r>
            <a:r>
              <a:rPr dirty="0" sz="1800" spc="-10" i="1">
                <a:latin typeface="Arial"/>
                <a:cs typeface="Arial"/>
              </a:rPr>
              <a:t>centered </a:t>
            </a:r>
            <a:r>
              <a:rPr dirty="0" sz="1800">
                <a:latin typeface="Arial"/>
                <a:cs typeface="Arial"/>
              </a:rPr>
              <a:t>Upper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lower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case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209417" y="2931847"/>
            <a:ext cx="19685635" cy="69850"/>
          </a:xfrm>
          <a:custGeom>
            <a:avLst/>
            <a:gdLst/>
            <a:ahLst/>
            <a:cxnLst/>
            <a:rect l="l" t="t" r="r" b="b"/>
            <a:pathLst>
              <a:path w="19685635" h="69850">
                <a:moveTo>
                  <a:pt x="19680058" y="0"/>
                </a:moveTo>
                <a:lnTo>
                  <a:pt x="5206" y="0"/>
                </a:lnTo>
                <a:lnTo>
                  <a:pt x="0" y="5212"/>
                </a:lnTo>
                <a:lnTo>
                  <a:pt x="0" y="11634"/>
                </a:lnTo>
                <a:lnTo>
                  <a:pt x="0" y="64593"/>
                </a:lnTo>
                <a:lnTo>
                  <a:pt x="5206" y="69805"/>
                </a:lnTo>
                <a:lnTo>
                  <a:pt x="19680058" y="69805"/>
                </a:lnTo>
                <a:lnTo>
                  <a:pt x="19685265" y="64593"/>
                </a:lnTo>
                <a:lnTo>
                  <a:pt x="19685265" y="5212"/>
                </a:lnTo>
                <a:lnTo>
                  <a:pt x="19680058" y="0"/>
                </a:lnTo>
                <a:close/>
              </a:path>
            </a:pathLst>
          </a:custGeom>
          <a:solidFill>
            <a:srgbClr val="57B8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193315" y="3769518"/>
            <a:ext cx="6701790" cy="10686415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wrap="square" lIns="0" tIns="97155" rIns="0" bIns="0" rtlCol="0" vert="horz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dirty="0" sz="1450" spc="-20">
                <a:latin typeface="Arial"/>
                <a:cs typeface="Arial"/>
              </a:rPr>
              <a:t>Text</a:t>
            </a:r>
            <a:r>
              <a:rPr dirty="0" sz="1450">
                <a:latin typeface="Arial"/>
                <a:cs typeface="Arial"/>
              </a:rPr>
              <a:t> box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3</a:t>
            </a:r>
            <a:r>
              <a:rPr dirty="0" sz="1450" spc="4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16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inches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wide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½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inch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from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right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-20">
                <a:latin typeface="Arial"/>
                <a:cs typeface="Arial"/>
              </a:rPr>
              <a:t>edge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dirty="0" sz="1450" b="1">
                <a:latin typeface="Arial"/>
                <a:cs typeface="Arial"/>
              </a:rPr>
              <a:t>HEADERS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IN</a:t>
            </a:r>
            <a:r>
              <a:rPr dirty="0" sz="1450" spc="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BOLD</a:t>
            </a:r>
            <a:r>
              <a:rPr dirty="0" sz="1450" spc="-4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ARIAL 32</a:t>
            </a:r>
            <a:r>
              <a:rPr dirty="0" sz="1450" spc="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PT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FONT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SMALL </a:t>
            </a:r>
            <a:r>
              <a:rPr dirty="0" sz="1450" spc="-20" b="1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200660" marR="3074670">
              <a:lnSpc>
                <a:spcPct val="205200"/>
              </a:lnSpc>
              <a:spcBef>
                <a:spcPts val="225"/>
              </a:spcBef>
            </a:pPr>
            <a:r>
              <a:rPr dirty="0" sz="1250">
                <a:latin typeface="Arial"/>
                <a:cs typeface="Arial"/>
              </a:rPr>
              <a:t>Body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in</a:t>
            </a:r>
            <a:r>
              <a:rPr dirty="0" sz="1250" spc="-2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Arial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28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point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font,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upper</a:t>
            </a:r>
            <a:r>
              <a:rPr dirty="0" sz="1250" spc="6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and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 spc="-10">
                <a:latin typeface="Arial"/>
                <a:cs typeface="Arial"/>
              </a:rPr>
              <a:t>lower </a:t>
            </a:r>
            <a:r>
              <a:rPr dirty="0" sz="1250">
                <a:latin typeface="Arial"/>
                <a:cs typeface="Arial"/>
              </a:rPr>
              <a:t>All</a:t>
            </a:r>
            <a:r>
              <a:rPr dirty="0" sz="1250" spc="4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fully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 spc="-1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953769" marR="329565" indent="-753745">
              <a:lnSpc>
                <a:spcPct val="101000"/>
              </a:lnSpc>
            </a:pPr>
            <a:r>
              <a:rPr dirty="0" sz="1450">
                <a:latin typeface="Arial"/>
                <a:cs typeface="Arial"/>
              </a:rPr>
              <a:t>Figures,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tables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and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other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graphics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should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be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inserted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within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the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confines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 spc="-25">
                <a:latin typeface="Arial"/>
                <a:cs typeface="Arial"/>
              </a:rPr>
              <a:t>of </a:t>
            </a:r>
            <a:r>
              <a:rPr dirty="0" sz="1450">
                <a:latin typeface="Arial"/>
                <a:cs typeface="Arial"/>
              </a:rPr>
              <a:t>the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text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box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areas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 spc="-2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20202" y="9214378"/>
            <a:ext cx="5864225" cy="5351780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wrap="square" lIns="0" tIns="97155" rIns="0" bIns="0" rtlCol="0" vert="horz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dirty="0" sz="1450" spc="-20">
                <a:latin typeface="Arial"/>
                <a:cs typeface="Arial"/>
              </a:rPr>
              <a:t>Text</a:t>
            </a:r>
            <a:r>
              <a:rPr dirty="0" sz="1450" spc="-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box 2 centered</a:t>
            </a:r>
            <a:r>
              <a:rPr dirty="0" sz="1450" spc="-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on</a:t>
            </a:r>
            <a:r>
              <a:rPr dirty="0" sz="1450" spc="-5">
                <a:latin typeface="Arial"/>
                <a:cs typeface="Arial"/>
              </a:rPr>
              <a:t> </a:t>
            </a:r>
            <a:r>
              <a:rPr dirty="0" sz="1450" spc="-10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dirty="0" sz="1450" b="1">
                <a:latin typeface="Arial"/>
                <a:cs typeface="Arial"/>
              </a:rPr>
              <a:t>HEADERS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IN</a:t>
            </a:r>
            <a:r>
              <a:rPr dirty="0" sz="1450" spc="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BOLD</a:t>
            </a:r>
            <a:r>
              <a:rPr dirty="0" sz="1450" spc="-4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ARIAL 32</a:t>
            </a:r>
            <a:r>
              <a:rPr dirty="0" sz="1450" spc="3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PT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FONT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SMALL </a:t>
            </a:r>
            <a:r>
              <a:rPr dirty="0" sz="1450" spc="-20" b="1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200660" marR="2237105">
              <a:lnSpc>
                <a:spcPct val="205200"/>
              </a:lnSpc>
              <a:spcBef>
                <a:spcPts val="225"/>
              </a:spcBef>
            </a:pPr>
            <a:r>
              <a:rPr dirty="0" sz="1250">
                <a:latin typeface="Arial"/>
                <a:cs typeface="Arial"/>
              </a:rPr>
              <a:t>Body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in</a:t>
            </a:r>
            <a:r>
              <a:rPr dirty="0" sz="1250" spc="-2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Arial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28</a:t>
            </a:r>
            <a:r>
              <a:rPr dirty="0" sz="1250" spc="5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point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font,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upper</a:t>
            </a:r>
            <a:r>
              <a:rPr dirty="0" sz="1250" spc="6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and</a:t>
            </a:r>
            <a:r>
              <a:rPr dirty="0" sz="1250" spc="55">
                <a:latin typeface="Arial"/>
                <a:cs typeface="Arial"/>
              </a:rPr>
              <a:t> </a:t>
            </a:r>
            <a:r>
              <a:rPr dirty="0" sz="1250" spc="-10">
                <a:latin typeface="Arial"/>
                <a:cs typeface="Arial"/>
              </a:rPr>
              <a:t>lower </a:t>
            </a:r>
            <a:r>
              <a:rPr dirty="0" sz="1250">
                <a:latin typeface="Arial"/>
                <a:cs typeface="Arial"/>
              </a:rPr>
              <a:t>All</a:t>
            </a:r>
            <a:r>
              <a:rPr dirty="0" sz="1250" spc="45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text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>
                <a:latin typeface="Arial"/>
                <a:cs typeface="Arial"/>
              </a:rPr>
              <a:t>fully</a:t>
            </a:r>
            <a:r>
              <a:rPr dirty="0" sz="1250" spc="40">
                <a:latin typeface="Arial"/>
                <a:cs typeface="Arial"/>
              </a:rPr>
              <a:t> </a:t>
            </a:r>
            <a:r>
              <a:rPr dirty="0" sz="1250" spc="-1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953769" marR="441325" indent="-753745">
              <a:lnSpc>
                <a:spcPct val="101000"/>
              </a:lnSpc>
            </a:pPr>
            <a:r>
              <a:rPr dirty="0" sz="1450">
                <a:latin typeface="Arial"/>
                <a:cs typeface="Arial"/>
              </a:rPr>
              <a:t>Figures,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tables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and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other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graphics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should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be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inserted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within</a:t>
            </a:r>
            <a:r>
              <a:rPr dirty="0" sz="1450" spc="20">
                <a:latin typeface="Arial"/>
                <a:cs typeface="Arial"/>
              </a:rPr>
              <a:t> </a:t>
            </a:r>
            <a:r>
              <a:rPr dirty="0" sz="1450" spc="-25">
                <a:latin typeface="Arial"/>
                <a:cs typeface="Arial"/>
              </a:rPr>
              <a:t>the </a:t>
            </a:r>
            <a:r>
              <a:rPr dirty="0" sz="1450">
                <a:latin typeface="Arial"/>
                <a:cs typeface="Arial"/>
              </a:rPr>
              <a:t>confines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of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the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text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box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areas</a:t>
            </a:r>
            <a:r>
              <a:rPr dirty="0" sz="1450" spc="15">
                <a:latin typeface="Arial"/>
                <a:cs typeface="Arial"/>
              </a:rPr>
              <a:t> </a:t>
            </a:r>
            <a:r>
              <a:rPr dirty="0" sz="1450" spc="-1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720011" y="14626905"/>
            <a:ext cx="241427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b="1">
                <a:latin typeface="Arial"/>
                <a:cs typeface="Arial"/>
              </a:rPr>
              <a:t>SPE</a:t>
            </a:r>
            <a:r>
              <a:rPr dirty="0" sz="1450" spc="3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Poster</a:t>
            </a:r>
            <a:r>
              <a:rPr dirty="0" sz="1450" spc="3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Number: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spc="-10" b="1">
                <a:latin typeface="Arial"/>
                <a:cs typeface="Arial"/>
              </a:rPr>
              <a:t>#####</a:t>
            </a:r>
            <a:endParaRPr sz="145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4031684" y="314126"/>
            <a:ext cx="5465445" cy="1850389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wrap="square" lIns="0" tIns="15240" rIns="0" bIns="0" rtlCol="0" vert="horz">
            <a:spAutoFit/>
          </a:bodyPr>
          <a:lstStyle/>
          <a:p>
            <a:pPr marL="2266315" marR="60325" indent="-2199005">
              <a:lnSpc>
                <a:spcPct val="101000"/>
              </a:lnSpc>
              <a:spcBef>
                <a:spcPts val="120"/>
              </a:spcBef>
            </a:pPr>
            <a:r>
              <a:rPr dirty="0" sz="1450" b="1">
                <a:latin typeface="Arial"/>
                <a:cs typeface="Arial"/>
              </a:rPr>
              <a:t>SCHOOL</a:t>
            </a:r>
            <a:r>
              <a:rPr dirty="0" sz="1450" spc="-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DESIGNATION</a:t>
            </a:r>
            <a:r>
              <a:rPr dirty="0" sz="1450" spc="1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SHOULD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FIT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WTIHIN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b="1">
                <a:latin typeface="Arial"/>
                <a:cs typeface="Arial"/>
              </a:rPr>
              <a:t>CONFINES</a:t>
            </a:r>
            <a:r>
              <a:rPr dirty="0" sz="1450" spc="20" b="1">
                <a:latin typeface="Arial"/>
                <a:cs typeface="Arial"/>
              </a:rPr>
              <a:t> </a:t>
            </a:r>
            <a:r>
              <a:rPr dirty="0" sz="1450" spc="-25" b="1">
                <a:latin typeface="Arial"/>
                <a:cs typeface="Arial"/>
              </a:rPr>
              <a:t>OF </a:t>
            </a:r>
            <a:r>
              <a:rPr dirty="0" sz="1450" b="1">
                <a:latin typeface="Arial"/>
                <a:cs typeface="Arial"/>
              </a:rPr>
              <a:t>TEXT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spc="-25" b="1">
                <a:latin typeface="Arial"/>
                <a:cs typeface="Arial"/>
              </a:rPr>
              <a:t>BOX</a:t>
            </a:r>
            <a:endParaRPr sz="145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036" y="320391"/>
            <a:ext cx="5712914" cy="15245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Penn State Erie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jtr11</dc:creator>
  <dc:title>Title of Poster</dc:title>
  <dcterms:created xsi:type="dcterms:W3CDTF">2022-11-08T14:19:14Z</dcterms:created>
  <dcterms:modified xsi:type="dcterms:W3CDTF">2022-11-08T14:19:14Z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2022-10-17T00:00:00Z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2022-11-08T00:00:00Z</vt:filetime>
  </property>
  <property fmtid="{D5CDD505-2E9C-101B-9397-08002B2CF9AE}" pid="5" name="Producer">
    <vt:lpwstr>Adobe PDF Library 22.3.34</vt:lpwstr>
  </property>
</Properties>
</file>