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9"/>
  </p:notesMasterIdLst>
  <p:sldIdLst>
    <p:sldId id="256" r:id="rId4"/>
    <p:sldId id="257" r:id="rId5"/>
    <p:sldId id="261" r:id="rId6"/>
    <p:sldId id="262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8" d="100"/>
          <a:sy n="78" d="100"/>
        </p:scale>
        <p:origin x="77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6B765-6336-A147-BD6A-A7F173E0BAFA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80D91-FA6E-A54F-9BBE-A5F74819B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73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01AD8-09D7-416A-835C-18300FA47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BD767-30CF-48E3-B352-23FA04857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E7B78-9376-496B-9FB2-8A0D14197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83C875-1A92-4A6A-95EA-2BEFFD6BA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1A8D5C-7B3A-486A-A874-93394E7CE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02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B42B7-FF8B-45E6-8B0F-F860DF32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6ACECC-99B7-49B4-A5A3-86542BE43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1038C-3D2A-4EFC-9CEB-8B47FCE69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7814E-F7FD-445D-8516-D910A748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8AFF5-54DA-4BFD-B773-4C12289B8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BAA382-5FFD-4F60-84C2-35EE4F9533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E1EDB-059B-4D8B-A99D-D62421C510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39F8C-9102-4167-AD34-BF9FD99AA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03770-86A5-49E0-B291-C5E4FED37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97BAF7-3392-4976-B740-BB15DA7C4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2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6FB10-3323-4785-8264-CF0FB415A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3C44F-8246-46EF-9E08-F6F00C84A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A0AD6-7395-4717-A935-3C5ECABEE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4B135-58B5-4FE1-BC50-E594DF0E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BB3C2-9CAB-4614-A0D3-9B4410E66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588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7FFB1-AC65-4DF3-B5BB-DABE59876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F7A5E-F5D3-4D78-AF6D-D41191977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E0A18-FD55-4606-ABC2-DAA323A7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2EE43-56E8-4402-8D42-1DBCBA9C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DFBC7-D4D4-470B-A426-7C5519CC5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6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55E96-0328-422E-B3B5-FF77A9A3E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B0E6FF-FEE8-458D-B280-3A9A715C29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082F50-1AC4-4A0B-8D30-871BEA50B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763637-7BF2-4576-BF2C-212705BFA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B2BA7E-C33F-4024-8F64-538B6D9F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F1475A-2915-4A6F-A39C-8E7E045FF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5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1C4A3-62E9-4CA4-B3D6-ABAE79691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4800" y="365125"/>
            <a:ext cx="7850909" cy="45691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71A02-87C7-456B-936C-FDB8CFAF5F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3BA976-6234-4C15-8605-922C833FFA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B5CA86-CAEA-4E32-A896-845860CA0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8D534A-FBB9-46F5-9EA7-6A7A29605A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056600-5196-42FD-BB73-8C6D0993B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A269D7-86AF-467C-A729-8F3465E99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A525959-C652-4CB9-AE6D-EDB5BA77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55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06AE0-ED83-443A-A252-FD8247BF8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93F21C-EC9C-4776-931C-71F55ED4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B1CE57-C4BB-436C-A959-F750C6DEC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3165D1-AB7D-444F-A2D6-145D9959C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98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D4EB95-9CF8-4925-9DAB-56D411C1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E6D3EA-01E0-4C56-9F8F-8022595AB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79698A-4BBA-44EA-91BC-7CFEC4866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94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2E71-4964-4A09-9F5C-1CB0AF181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91490"/>
            <a:ext cx="3932237" cy="8659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B17C0-4A17-40FD-ACEA-A5408E77FB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191490"/>
            <a:ext cx="6172200" cy="4669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0C661-C8C7-4ED4-93DE-EC3FD9394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DDD7E-1C8D-4671-9766-CC789088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C18A13-1E2C-4C26-BF66-E3CCE4D5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D3465C-23D6-4E12-97D3-F4315A84D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8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266F0-4E0C-468B-A4B4-71B5EAEC3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173018"/>
            <a:ext cx="3932237" cy="88438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D5FE9A-2AEE-4697-974F-92D2FE31B6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4FBF7-5BA4-488B-893A-1EF39C8A0C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1F14CF-51D2-4675-80DC-2BC7A396B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7EFAB2-FA63-4606-84CA-194B48F3C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8DEF6-977A-4E35-9296-838E7B3A0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1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8FB38C-66AC-4263-A7D2-F9F9CCC5B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4036" y="365126"/>
            <a:ext cx="7758546" cy="4661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F403B-6DA1-43B2-8B99-A5B5798D6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70182"/>
            <a:ext cx="10515600" cy="4606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7797CB-E290-4586-805C-898D792ED5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B7075-1D70-4F72-8930-B426D8DFBFE3}" type="datetimeFigureOut">
              <a:rPr lang="en-US" smtClean="0"/>
              <a:t>1/19/2023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8208A-1148-4D67-B327-74B85D79E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E3D2E-CA27-4F73-8792-6E28AE00D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87AAA-83B0-4680-9176-6E0025E673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2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1671484" y="3743829"/>
            <a:ext cx="1052051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1671483" y="5971592"/>
            <a:ext cx="2452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#ANTEC23</a:t>
            </a:r>
          </a:p>
        </p:txBody>
      </p:sp>
    </p:spTree>
    <p:extLst>
      <p:ext uri="{BB962C8B-B14F-4D97-AF65-F5344CB8AC3E}">
        <p14:creationId xmlns:p14="http://schemas.microsoft.com/office/powerpoint/2010/main" val="354803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38059F-B068-4346-A200-D6FC97E6E51B}"/>
              </a:ext>
            </a:extLst>
          </p:cNvPr>
          <p:cNvSpPr txBox="1"/>
          <p:nvPr/>
        </p:nvSpPr>
        <p:spPr>
          <a:xfrm>
            <a:off x="2351314" y="186813"/>
            <a:ext cx="9840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394091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82036-917D-1640-BCF0-A95B2CDE7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CEC92-3A82-5744-ACDD-F7131D2506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14AD8D-0E6B-0646-B187-6442FC1F9D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75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AFFCE-6852-E146-A35F-38D7CD1BE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92C45-B92A-2246-B119-722596F3C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50E44A-71D7-C445-A876-BCB72A79866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910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C7F73F-BE9C-4521-9DD5-C8D241C70DFF}"/>
              </a:ext>
            </a:extLst>
          </p:cNvPr>
          <p:cNvSpPr txBox="1"/>
          <p:nvPr/>
        </p:nvSpPr>
        <p:spPr>
          <a:xfrm>
            <a:off x="1573160" y="3576484"/>
            <a:ext cx="106188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INFORMATION: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 Name Last Name</a:t>
            </a:r>
          </a:p>
          <a:p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Company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3C28A6E-2E39-4FB6-BFFE-4D54DF14BAFE}"/>
              </a:ext>
            </a:extLst>
          </p:cNvPr>
          <p:cNvSpPr txBox="1"/>
          <p:nvPr/>
        </p:nvSpPr>
        <p:spPr>
          <a:xfrm>
            <a:off x="1573160" y="5999584"/>
            <a:ext cx="36762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 Black" panose="020B0A04020102020204" pitchFamily="34" charset="0"/>
              </a:rPr>
              <a:t>#ANTEC23</a:t>
            </a:r>
          </a:p>
        </p:txBody>
      </p:sp>
    </p:spTree>
    <p:extLst>
      <p:ext uri="{BB962C8B-B14F-4D97-AF65-F5344CB8AC3E}">
        <p14:creationId xmlns:p14="http://schemas.microsoft.com/office/powerpoint/2010/main" val="206474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A9D75C7F8CAC4FA0D15E197B12FDF8" ma:contentTypeVersion="2" ma:contentTypeDescription="Create a new document." ma:contentTypeScope="" ma:versionID="6df1ff27d64df063945896cfd54d7f66">
  <xsd:schema xmlns:xsd="http://www.w3.org/2001/XMLSchema" xmlns:xs="http://www.w3.org/2001/XMLSchema" xmlns:p="http://schemas.microsoft.com/office/2006/metadata/properties" xmlns:ns2="a7cd037a-daa7-4c83-8184-cf67162d9748" targetNamespace="http://schemas.microsoft.com/office/2006/metadata/properties" ma:root="true" ma:fieldsID="47e47fa0e375f5b3bc199e30629309fb" ns2:_="">
    <xsd:import namespace="a7cd037a-daa7-4c83-8184-cf67162d97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cd037a-daa7-4c83-8184-cf67162d97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47D0B0-7D41-4A46-A542-805C522DA4C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1FE377-0563-44B0-855A-33C175F13E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7cd037a-daa7-4c83-8184-cf67162d97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6042</TotalTime>
  <Words>23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Black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Foster</dc:creator>
  <cp:lastModifiedBy>Ryan Foster</cp:lastModifiedBy>
  <cp:revision>25</cp:revision>
  <dcterms:created xsi:type="dcterms:W3CDTF">2020-03-04T14:56:10Z</dcterms:created>
  <dcterms:modified xsi:type="dcterms:W3CDTF">2023-01-19T13:51:14Z</dcterms:modified>
</cp:coreProperties>
</file>